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1" r:id="rId11"/>
    <p:sldId id="262" r:id="rId12"/>
    <p:sldId id="268" r:id="rId13"/>
    <p:sldId id="269" r:id="rId14"/>
    <p:sldId id="270" r:id="rId15"/>
    <p:sldId id="272" r:id="rId16"/>
    <p:sldId id="266" r:id="rId17"/>
    <p:sldId id="267" r:id="rId18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804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581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51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600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5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874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08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638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524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62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49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EB43B-76F4-4443-A2EE-7EE48D16EB77}" type="datetimeFigureOut">
              <a:rPr lang="pl-PL" smtClean="0"/>
              <a:t>3/4/15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E42D-BD65-4C37-B2CF-145350B97F8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591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5400" b="1" dirty="0" err="1" smtClean="0"/>
              <a:t>DevOps</a:t>
            </a:r>
            <a:r>
              <a:rPr lang="pl-PL" sz="5400" b="1" dirty="0" smtClean="0"/>
              <a:t> Rządzi !</a:t>
            </a:r>
            <a:endParaRPr lang="pl-PL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005064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pl-PL" sz="6000" dirty="0" smtClean="0">
                <a:solidFill>
                  <a:schemeClr val="accent1">
                    <a:lumMod val="75000"/>
                  </a:schemeClr>
                </a:solidFill>
              </a:rPr>
              <a:t>Zaraz </a:t>
            </a:r>
            <a:r>
              <a:rPr lang="pl-PL" sz="6000" b="1" dirty="0" smtClean="0">
                <a:solidFill>
                  <a:schemeClr val="accent1">
                    <a:lumMod val="75000"/>
                  </a:schemeClr>
                </a:solidFill>
              </a:rPr>
              <a:t>naprawdę</a:t>
            </a:r>
            <a:r>
              <a:rPr lang="pl-PL" sz="6000" dirty="0" smtClean="0">
                <a:solidFill>
                  <a:schemeClr val="accent1">
                    <a:lumMod val="75000"/>
                  </a:schemeClr>
                </a:solidFill>
              </a:rPr>
              <a:t> zaczynamy </a:t>
            </a:r>
            <a:r>
              <a:rPr lang="pl-PL" sz="60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</a:t>
            </a:r>
            <a:endParaRPr lang="pl-PL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7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r>
              <a:rPr lang="pl-PL" dirty="0" smtClean="0"/>
              <a:t> Tools: czym jest </a:t>
            </a:r>
            <a:r>
              <a:rPr lang="pl-PL" dirty="0" err="1" smtClean="0"/>
              <a:t>Vagrant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Vagrant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Narzędzie do wirtualizacji na lokalnej maszynie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Pozwala na przygotowanie wyizolowanego środowiska wirtualnego lokalnie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Umożliwia używanie i skonfigurowanie maszyny wirtualnej we współpracy m.in. z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Vmware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VirtualBox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, KVM, AWS …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4955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4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r>
              <a:rPr lang="pl-PL" dirty="0" smtClean="0"/>
              <a:t> Tools: Jak działa </a:t>
            </a:r>
            <a:r>
              <a:rPr lang="pl-PL" dirty="0" err="1" smtClean="0"/>
              <a:t>vagrant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Tworzenie nowych lokalnych maszyn wirtualnych:</a:t>
            </a:r>
          </a:p>
          <a:p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vagrant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box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name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pl-PL" dirty="0" err="1" smtClean="0">
                <a:solidFill>
                  <a:schemeClr val="bg1">
                    <a:lumMod val="50000"/>
                  </a:schemeClr>
                </a:solidFill>
              </a:rPr>
              <a:t>url</a:t>
            </a:r>
            <a:r>
              <a:rPr lang="pl-PL" dirty="0" smtClean="0">
                <a:solidFill>
                  <a:schemeClr val="bg1">
                    <a:lumMod val="50000"/>
                  </a:schemeClr>
                </a:solidFill>
              </a:rPr>
              <a:t> gdy maszyna nie jest lokalnie pobrana</a:t>
            </a:r>
          </a:p>
          <a:p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vagrant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init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name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dirty="0" smtClean="0">
                <a:solidFill>
                  <a:schemeClr val="bg1">
                    <a:lumMod val="50000"/>
                  </a:schemeClr>
                </a:solidFill>
              </a:rPr>
              <a:t>//wygenerowanie pliku </a:t>
            </a:r>
            <a:r>
              <a:rPr lang="pl-PL" dirty="0" err="1" smtClean="0">
                <a:solidFill>
                  <a:schemeClr val="bg1">
                    <a:lumMod val="50000"/>
                  </a:schemeClr>
                </a:solidFill>
              </a:rPr>
              <a:t>Vagrantfile</a:t>
            </a:r>
            <a:r>
              <a:rPr lang="pl-PL" dirty="0" smtClean="0">
                <a:solidFill>
                  <a:schemeClr val="bg1">
                    <a:lumMod val="50000"/>
                  </a:schemeClr>
                </a:solidFill>
              </a:rPr>
              <a:t> z domyślną konfiguracją </a:t>
            </a:r>
          </a:p>
          <a:p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vagrant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up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dirty="0" smtClean="0">
                <a:solidFill>
                  <a:schemeClr val="bg1">
                    <a:lumMod val="50000"/>
                  </a:schemeClr>
                </a:solidFill>
              </a:rPr>
              <a:t>//uruchomienie maszyny</a:t>
            </a:r>
          </a:p>
          <a:p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vagrant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accent1">
                    <a:lumMod val="75000"/>
                  </a:schemeClr>
                </a:solidFill>
              </a:rPr>
              <a:t>ssh</a:t>
            </a:r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dirty="0" smtClean="0">
                <a:solidFill>
                  <a:schemeClr val="bg1">
                    <a:lumMod val="50000"/>
                  </a:schemeClr>
                </a:solidFill>
              </a:rPr>
              <a:t>//połączenie się do maszyny</a:t>
            </a:r>
            <a:endParaRPr lang="pl-P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49280"/>
            <a:ext cx="24955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23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r>
              <a:rPr lang="pl-PL" dirty="0" smtClean="0"/>
              <a:t> Tools: czym jest </a:t>
            </a:r>
            <a:r>
              <a:rPr lang="pl-PL" dirty="0" err="1" smtClean="0"/>
              <a:t>chef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Chef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Narzędzie do automatyzacji środowiska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„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Cookbooks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” i „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Recipies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” ułatwiają wersjonowanie oprogramowania, testowanie kompatybilności oraz powoduje, że powtarzalne czynności mogą być zrównoleglone</a:t>
            </a: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733256"/>
            <a:ext cx="10953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r>
              <a:rPr lang="pl-PL" dirty="0" smtClean="0"/>
              <a:t> Tools: jak działa </a:t>
            </a:r>
            <a:r>
              <a:rPr lang="pl-PL" dirty="0" err="1" smtClean="0"/>
              <a:t>chef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Chef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działa za pomocą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cookbooków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i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recipies</a:t>
            </a:r>
            <a:endParaRPr lang="pl-PL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Umożliwia tworzenie tzw. „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recipies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” – które są instrukcjami np. instalacji lub/i konfiguracji jakiegoś oprogramowania na naszej infrastrukturze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Bazuje na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ruby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, natomiast do pisania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recipies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nie jest potrzebna zaawansowana znajomość tego języka</a:t>
            </a:r>
          </a:p>
          <a:p>
            <a:endParaRPr lang="pl-P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733256"/>
            <a:ext cx="10953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86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r>
              <a:rPr lang="pl-PL" dirty="0" smtClean="0"/>
              <a:t> Tools: czym jest </a:t>
            </a:r>
            <a:r>
              <a:rPr lang="pl-PL" dirty="0" err="1" smtClean="0"/>
              <a:t>jenkins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Jenkins:</a:t>
            </a:r>
          </a:p>
          <a:p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Narzędzie do budowania i testowania w trybie ciągłym projektów oprogramowania</a:t>
            </a:r>
          </a:p>
          <a:p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Umożliwia monitorowania wykonania zewnętrznie działających </a:t>
            </a:r>
            <a:r>
              <a:rPr lang="pl-PL" dirty="0" err="1">
                <a:solidFill>
                  <a:schemeClr val="accent1">
                    <a:lumMod val="75000"/>
                  </a:schemeClr>
                </a:solidFill>
              </a:rPr>
              <a:t>jobów</a:t>
            </a: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 np. </a:t>
            </a:r>
            <a:r>
              <a:rPr lang="pl-PL" dirty="0" err="1">
                <a:solidFill>
                  <a:schemeClr val="accent1">
                    <a:lumMod val="75000"/>
                  </a:schemeClr>
                </a:solidFill>
              </a:rPr>
              <a:t>cronjob</a:t>
            </a: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Jest to narzędzie ułatwiające życie deweloperom i wspierające system </a:t>
            </a:r>
            <a:r>
              <a:rPr lang="pl-PL" dirty="0" err="1">
                <a:solidFill>
                  <a:schemeClr val="accent1">
                    <a:lumMod val="75000"/>
                  </a:schemeClr>
                </a:solidFill>
              </a:rPr>
              <a:t>Continuous</a:t>
            </a: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 Integration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45224"/>
            <a:ext cx="41148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81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b="1" dirty="0" smtClean="0"/>
              <a:t>DEMO</a:t>
            </a:r>
            <a:endParaRPr lang="pl-PL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l-PL" i="1" dirty="0" smtClean="0"/>
          </a:p>
          <a:p>
            <a:pPr marL="0" indent="0" algn="ctr">
              <a:buNone/>
            </a:pPr>
            <a:endParaRPr lang="pl-PL" i="1" dirty="0"/>
          </a:p>
          <a:p>
            <a:pPr marL="0" indent="0" algn="ctr">
              <a:buNone/>
            </a:pPr>
            <a:endParaRPr lang="pl-PL" i="1" dirty="0" smtClean="0"/>
          </a:p>
          <a:p>
            <a:pPr marL="0" indent="0" algn="ctr">
              <a:buNone/>
            </a:pPr>
            <a:r>
              <a:rPr lang="pl-PL" i="1" dirty="0" smtClean="0"/>
              <a:t>„To </a:t>
            </a:r>
            <a:r>
              <a:rPr lang="pl-PL" i="1" dirty="0" err="1" smtClean="0"/>
              <a:t>make</a:t>
            </a:r>
            <a:r>
              <a:rPr lang="pl-PL" i="1" dirty="0" smtClean="0"/>
              <a:t> error </a:t>
            </a:r>
            <a:r>
              <a:rPr lang="pl-PL" i="1" dirty="0" err="1" smtClean="0"/>
              <a:t>is</a:t>
            </a:r>
            <a:r>
              <a:rPr lang="pl-PL" i="1" dirty="0" smtClean="0"/>
              <a:t> </a:t>
            </a:r>
            <a:r>
              <a:rPr lang="pl-PL" i="1" dirty="0" err="1" smtClean="0"/>
              <a:t>human</a:t>
            </a:r>
            <a:r>
              <a:rPr lang="pl-PL" i="1" dirty="0" smtClean="0"/>
              <a:t>. To </a:t>
            </a:r>
            <a:r>
              <a:rPr lang="pl-PL" i="1" dirty="0" err="1" smtClean="0"/>
              <a:t>propagade</a:t>
            </a:r>
            <a:r>
              <a:rPr lang="pl-PL" i="1" dirty="0" smtClean="0"/>
              <a:t> error to </a:t>
            </a:r>
            <a:r>
              <a:rPr lang="pl-PL" i="1" dirty="0" err="1" smtClean="0"/>
              <a:t>all</a:t>
            </a:r>
            <a:r>
              <a:rPr lang="pl-PL" i="1" dirty="0" smtClean="0"/>
              <a:t> </a:t>
            </a:r>
            <a:r>
              <a:rPr lang="pl-PL" i="1" dirty="0" err="1" smtClean="0"/>
              <a:t>servers</a:t>
            </a:r>
            <a:r>
              <a:rPr lang="pl-PL" i="1" dirty="0" smtClean="0"/>
              <a:t> in automatic </a:t>
            </a:r>
            <a:r>
              <a:rPr lang="pl-PL" i="1" dirty="0" err="1" smtClean="0"/>
              <a:t>way</a:t>
            </a:r>
            <a:r>
              <a:rPr lang="pl-PL" i="1" dirty="0" smtClean="0"/>
              <a:t> </a:t>
            </a:r>
            <a:r>
              <a:rPr lang="pl-PL" i="1" dirty="0" err="1" smtClean="0"/>
              <a:t>is</a:t>
            </a:r>
            <a:r>
              <a:rPr lang="pl-PL" i="1" dirty="0" smtClean="0"/>
              <a:t> #</a:t>
            </a:r>
            <a:r>
              <a:rPr lang="pl-PL" i="1" dirty="0" err="1" smtClean="0"/>
              <a:t>devops</a:t>
            </a:r>
            <a:r>
              <a:rPr lang="pl-PL" i="1" smtClean="0"/>
              <a:t>.”</a:t>
            </a:r>
            <a:endParaRPr lang="pl-PL" i="1" dirty="0" smtClean="0"/>
          </a:p>
          <a:p>
            <a:pPr marL="0" indent="0" algn="ctr">
              <a:buNone/>
            </a:pPr>
            <a:endParaRPr lang="pl-PL" i="1" dirty="0"/>
          </a:p>
          <a:p>
            <a:pPr marL="0" indent="0" algn="r">
              <a:buNone/>
            </a:pPr>
            <a:r>
              <a:rPr lang="pl-PL" i="1" dirty="0" smtClean="0"/>
              <a:t>-- </a:t>
            </a:r>
            <a:r>
              <a:rPr lang="pl-PL" i="1" dirty="0" err="1" smtClean="0"/>
              <a:t>DevOps</a:t>
            </a:r>
            <a:r>
              <a:rPr lang="pl-PL" i="1" dirty="0" smtClean="0"/>
              <a:t> </a:t>
            </a:r>
            <a:r>
              <a:rPr lang="pl-PL" i="1" dirty="0" err="1" smtClean="0"/>
              <a:t>Borat</a:t>
            </a: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8169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Podsumowanie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DevOps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to łącznie różnych narzędzi, umiejętności technicznych jak i miękkich </a:t>
            </a:r>
            <a:b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z dwóch różnych obszarów deweloperskiego </a:t>
            </a:r>
            <a:b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i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operations</a:t>
            </a:r>
            <a:endParaRPr lang="pl-PL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Narzędzia takie jak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Vagrant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Chef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czy Jenkins ułatwiają pracę, przyspieszają testowanie, wykonywanie zadań jak również wspomagają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Continuous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Integration i </a:t>
            </a:r>
            <a:r>
              <a:rPr lang="pl-PL" dirty="0" err="1" smtClean="0">
                <a:solidFill>
                  <a:schemeClr val="accent1">
                    <a:lumMod val="75000"/>
                  </a:schemeClr>
                </a:solidFill>
              </a:rPr>
              <a:t>Continuous</a:t>
            </a:r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 Delivery</a:t>
            </a: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3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Dziękujemy za uwagę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7616" y="1700808"/>
            <a:ext cx="4038600" cy="676672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 smtClean="0"/>
              <a:t>Q&amp;A</a:t>
            </a:r>
            <a:endParaRPr lang="pl-PL" dirty="0"/>
          </a:p>
        </p:txBody>
      </p:sp>
      <p:pic>
        <p:nvPicPr>
          <p:cNvPr id="1026" name="Picture 2" descr="C:\Users\i307939\Documents\DevOpsUni\QA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2878137"/>
            <a:ext cx="4338290" cy="324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4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5400" b="1" dirty="0" err="1" smtClean="0"/>
              <a:t>DevOps</a:t>
            </a:r>
            <a:r>
              <a:rPr lang="pl-PL" sz="5400" b="1" dirty="0" smtClean="0"/>
              <a:t> Rządzi !</a:t>
            </a:r>
            <a:endParaRPr lang="pl-PL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013176"/>
            <a:ext cx="6400800" cy="1752600"/>
          </a:xfrm>
        </p:spPr>
        <p:txBody>
          <a:bodyPr/>
          <a:lstStyle/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Krzysztof Kałużny</a:t>
            </a:r>
          </a:p>
          <a:p>
            <a:r>
              <a:rPr lang="pl-PL" dirty="0" smtClean="0">
                <a:solidFill>
                  <a:schemeClr val="accent1">
                    <a:lumMod val="75000"/>
                  </a:schemeClr>
                </a:solidFill>
              </a:rPr>
              <a:t>Magdalena Wojnarowska</a:t>
            </a: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7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</a:t>
            </a:r>
            <a:r>
              <a:rPr lang="pl-PL" dirty="0" err="1" smtClean="0"/>
              <a:t>DevOps</a:t>
            </a:r>
            <a:endParaRPr lang="pl-P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4" y="5805264"/>
            <a:ext cx="817673" cy="8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917256"/>
            <a:ext cx="7143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874394"/>
            <a:ext cx="76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710356"/>
            <a:ext cx="792088" cy="101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47" y="5783432"/>
            <a:ext cx="12668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730411"/>
            <a:ext cx="1008112" cy="9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20" y="5756942"/>
            <a:ext cx="14954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551" y="5730411"/>
            <a:ext cx="847363" cy="96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C:\Users\i307939\Documents\DevOpsUni\DevOps1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92513"/>
            <a:ext cx="9001000" cy="51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9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</a:t>
            </a:r>
            <a:r>
              <a:rPr lang="pl-PL" dirty="0" err="1" smtClean="0"/>
              <a:t>DevOps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91264" cy="20448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000" b="1" dirty="0" err="1" smtClean="0"/>
              <a:t>DevOps</a:t>
            </a:r>
            <a:r>
              <a:rPr lang="pl-PL" sz="4000" b="1" dirty="0" smtClean="0"/>
              <a:t> to </a:t>
            </a:r>
          </a:p>
          <a:p>
            <a:pPr marL="0" indent="0" algn="ctr">
              <a:buNone/>
            </a:pPr>
            <a:r>
              <a:rPr lang="pl-PL" sz="4000" b="1" dirty="0" smtClean="0"/>
              <a:t>nie tylko narzędzia</a:t>
            </a:r>
            <a:endParaRPr lang="pl-PL" sz="4000" b="1" dirty="0"/>
          </a:p>
        </p:txBody>
      </p:sp>
      <p:pic>
        <p:nvPicPr>
          <p:cNvPr id="4098" name="Picture 2" descr="C:\Users\i307939\Documents\DevOpsUni\nosheldon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6"/>
            <a:ext cx="611388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1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</a:t>
            </a:r>
            <a:r>
              <a:rPr lang="pl-PL" dirty="0" err="1" smtClean="0"/>
              <a:t>DevOps</a:t>
            </a:r>
            <a:endParaRPr lang="pl-PL" dirty="0"/>
          </a:p>
        </p:txBody>
      </p:sp>
      <p:pic>
        <p:nvPicPr>
          <p:cNvPr id="8194" name="Picture 2" descr="C:\Users\i307939\Documents\DevOpsUni\DevOps2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242392"/>
            <a:ext cx="100298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0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</a:t>
            </a:r>
            <a:r>
              <a:rPr lang="pl-PL" dirty="0" err="1" smtClean="0"/>
              <a:t>DevOps</a:t>
            </a:r>
            <a:endParaRPr lang="pl-PL" dirty="0"/>
          </a:p>
        </p:txBody>
      </p:sp>
      <p:pic>
        <p:nvPicPr>
          <p:cNvPr id="9218" name="Picture 2" descr="C:\Users\i307939\Documents\DevOpsUni\DevOps4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" y="1319213"/>
            <a:ext cx="9021713" cy="514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3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600" y="1600201"/>
            <a:ext cx="77152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800" dirty="0" err="1" smtClean="0"/>
              <a:t>DevOps</a:t>
            </a:r>
            <a:r>
              <a:rPr lang="pl-PL" sz="4800" dirty="0" smtClean="0"/>
              <a:t> to zrównoleglenie i przyspieszenie pracy</a:t>
            </a:r>
            <a:endParaRPr lang="pl-PL" sz="4800" dirty="0"/>
          </a:p>
        </p:txBody>
      </p:sp>
      <p:pic>
        <p:nvPicPr>
          <p:cNvPr id="6146" name="Picture 2" descr="C:\Users\i307939\Documents\DevOpsUni\tumblr_inline_n9r90pNCjP1raprk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95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075240" cy="110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400" dirty="0" err="1" smtClean="0"/>
              <a:t>DevOps</a:t>
            </a:r>
            <a:r>
              <a:rPr lang="pl-PL" sz="4400" dirty="0" smtClean="0"/>
              <a:t> rozwiązuje problemy</a:t>
            </a:r>
            <a:endParaRPr lang="pl-PL" sz="4400" dirty="0"/>
          </a:p>
        </p:txBody>
      </p:sp>
      <p:pic>
        <p:nvPicPr>
          <p:cNvPr id="7170" name="Picture 2" descr="C:\Users\i307939\Documents\DevOpsUni\W8OJZT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01008"/>
            <a:ext cx="4633216" cy="23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DevOps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91264" cy="7486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l-PL" sz="4400" dirty="0" err="1" smtClean="0"/>
              <a:t>DevOps</a:t>
            </a:r>
            <a:r>
              <a:rPr lang="pl-PL" sz="4400" dirty="0" smtClean="0"/>
              <a:t> to współpraca</a:t>
            </a:r>
            <a:endParaRPr lang="pl-PL" sz="4400" dirty="0"/>
          </a:p>
        </p:txBody>
      </p:sp>
      <p:pic>
        <p:nvPicPr>
          <p:cNvPr id="8194" name="Picture 2" descr="C:\Users\i307939\Documents\DevOpsUni\a8e315c20c246709e88864e772d816b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2347912"/>
            <a:ext cx="3334618" cy="427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35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304</Words>
  <Application>Microsoft Macintosh PowerPoint</Application>
  <PresentationFormat>On-screen Show (4:3)</PresentationFormat>
  <Paragraphs>53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DevOps Rządzi !</vt:lpstr>
      <vt:lpstr>DevOps Rządzi !</vt:lpstr>
      <vt:lpstr>Czym jest DevOps</vt:lpstr>
      <vt:lpstr>Czym jest DevOps</vt:lpstr>
      <vt:lpstr>Czym jest DevOps</vt:lpstr>
      <vt:lpstr>Czym jest DevOps</vt:lpstr>
      <vt:lpstr>DevOps</vt:lpstr>
      <vt:lpstr>DevOps</vt:lpstr>
      <vt:lpstr>DevOps</vt:lpstr>
      <vt:lpstr>DevOps Tools: czym jest Vagrant</vt:lpstr>
      <vt:lpstr>DevOps Tools: Jak działa vagrant</vt:lpstr>
      <vt:lpstr>DevOps Tools: czym jest chef</vt:lpstr>
      <vt:lpstr>DevOps Tools: jak działa chef</vt:lpstr>
      <vt:lpstr>DevOps Tools: czym jest jenkins</vt:lpstr>
      <vt:lpstr>DEMO</vt:lpstr>
      <vt:lpstr>Podsumowanie</vt:lpstr>
      <vt:lpstr>Dziękujemy za uwagę</vt:lpstr>
    </vt:vector>
  </TitlesOfParts>
  <Company>SAP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Rządzi !</dc:title>
  <dc:creator>Wojnarowska, Magdalena</dc:creator>
  <cp:lastModifiedBy>SAP SAP</cp:lastModifiedBy>
  <cp:revision>35</cp:revision>
  <dcterms:created xsi:type="dcterms:W3CDTF">2015-03-02T07:36:10Z</dcterms:created>
  <dcterms:modified xsi:type="dcterms:W3CDTF">2015-03-04T12:22:39Z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-151270013</vt:i4>
  </property>
  <property fmtid="{D5CDD505-2E9C-101B-9397-08002B2CF9AE}" pid="3" name="_NewReviewCycle">
    <vt:lpwstr/>
  </property>
  <property fmtid="{D5CDD505-2E9C-101B-9397-08002B2CF9AE}" pid="4" name="_EmailSubject">
    <vt:lpwstr>ostateczna wersja</vt:lpwstr>
  </property>
  <property fmtid="{D5CDD505-2E9C-101B-9397-08002B2CF9AE}" pid="5" name="_AuthorEmail">
    <vt:lpwstr>magdalena.wojnarowska@sap.com</vt:lpwstr>
  </property>
  <property fmtid="{D5CDD505-2E9C-101B-9397-08002B2CF9AE}" pid="6" name="_AuthorEmailDisplayName">
    <vt:lpwstr>Wojnarowska, Magdalena</vt:lpwstr>
  </property>
</Properties>
</file>